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27EB-05BB-E7FA-ADFF-B8C2EF61D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06756-6E5A-3477-6FC5-14630239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F448D-E4A0-9A6F-A0EC-2FB972D7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4B09-0827-14FC-76B5-4DA3F9A8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FF07E-5381-03AB-9CEF-095A0F27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5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307A-2F8C-4DD6-B1D7-6B6724F0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DCE71-AD82-4BEC-BB2B-60D71023A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6CA65-CD20-8344-A095-530A9FAC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45435-DFB6-0767-5110-21D99586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45410-90D9-5631-75F5-2FD50A22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DED87-E0B8-A474-4827-565664A85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84522-2646-DE41-ECFF-98BB300E0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17FD-F813-F7B0-4A7B-4631B1A6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A07A7-D569-9A56-5A72-2B4509CB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8D23-E7EE-3C87-6E89-38F03448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0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E04E-978D-F2D1-E4BD-EF2C3EE7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56DD-4108-C620-23B7-124D1D418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6636-254D-DA70-81D0-E809A2FF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F851-67C4-A404-D92C-FBCEB81E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04792-D9A3-027F-8CDC-037FF4A6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5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7A2C-E4D0-1096-9518-D66D6D24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84824-4392-72A8-F9A9-8B36CCE7E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5EBCE-5457-CC57-C942-F4045719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8DC1A-D0F9-104B-A8C9-3460A44E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7479D-92E0-2AA6-1A8D-027A7D31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3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97A5-9CB7-4863-0320-1C7E2FAB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59BB8-650D-1A03-BBA6-07749AC8F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9B55E-AA7D-A33B-F229-59F6A5EC3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B64DB-3A89-CD3C-E43D-3AF7EFD9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31904-E341-7662-ACA9-D831B633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009A4-C5B4-D649-E8A6-366760BC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8A27-E357-87A0-16C6-FD2E9EF3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7512E-40FD-3F72-78D6-3B83A1383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67F26-5A88-929C-D68F-95872CC86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C19A8-365C-72FD-E1EC-CCCBB4D40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5EBFB-FF31-6B3A-51FC-BEF65C9D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6ACEC-6AE3-CA07-41A4-E92907DA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2B3A0-A90D-E6A3-A9BF-0702F733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F3274-ED86-3686-7E33-85E335EE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7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E3DF-8818-58AB-37F9-CD2273C4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7B66C-F939-2DA0-CB33-3E6F3D29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5101D-8798-1BF1-D91B-D5191D30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07E5C-016B-F989-60A6-75C7B5DE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D6787-57D4-684A-EA76-29CF482B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8AECB-151F-BDA3-EC27-DD469BF2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6AEB2-5E19-3A83-898D-054D70C5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686C-65F3-EA7F-42F8-DFD65A4EE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349F7-FBA4-6A8C-86A9-33AC1CBB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BDDF5-14C4-DBF2-FFB8-8D4070EBB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5D320-B01E-2A3F-26BB-B9B517F6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6349B-B242-2C12-4DF7-AA50990E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40A90-9D1F-ACED-6546-D98ED8A7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7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9F11-1A51-3540-E131-C79D4221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FF203-C5BD-1B1D-AFFF-6B2725EA8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527D4-FE9F-C281-4ADD-915108BDC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E2EF6-AF88-21AD-A9D5-6102BDEF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D711-E016-5D58-1543-5D84DA6F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471D4-4C12-6BD4-1BB5-57D6BFCA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5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3A785-EF85-CB56-E546-38C5E099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D61F-A3D8-63A0-D46F-9BA433641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23820-07D7-31A2-5F37-1ACB4721F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DDCF-33FF-4EB7-AFE8-77AA8A5A5ABA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80523-EBDC-048A-542B-15DE72798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D7491-6247-22FB-727C-560EBBE94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110E2-53F8-47C2-867A-4A0E17EA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3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5D786B-B9E8-FAC8-D4BB-8FC684DD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49" r="10310"/>
          <a:stretch>
            <a:fillRect/>
          </a:stretch>
        </p:blipFill>
        <p:spPr>
          <a:xfrm>
            <a:off x="1394179" y="643467"/>
            <a:ext cx="1425648" cy="2435726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D2BFC-8593-1E99-3B88-852B28B30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748" r="3" b="10161"/>
          <a:stretch>
            <a:fillRect/>
          </a:stretch>
        </p:blipFill>
        <p:spPr>
          <a:xfrm>
            <a:off x="693682" y="3826725"/>
            <a:ext cx="2826641" cy="239957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732906-0057-843C-EB34-D50A169F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1" b="19657"/>
          <a:stretch>
            <a:fillRect/>
          </a:stretch>
        </p:blipFill>
        <p:spPr>
          <a:xfrm>
            <a:off x="4691966" y="2240371"/>
            <a:ext cx="2808067" cy="2377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9B2F0-2601-B38A-E44F-926A41F769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" b="36400"/>
          <a:stretch>
            <a:fillRect/>
          </a:stretch>
        </p:blipFill>
        <p:spPr>
          <a:xfrm>
            <a:off x="8652835" y="631704"/>
            <a:ext cx="2864322" cy="2420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7DBF9F-4064-ED6B-64F6-6316D5170B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199" b="33095"/>
          <a:stretch>
            <a:fillRect/>
          </a:stretch>
        </p:blipFill>
        <p:spPr>
          <a:xfrm>
            <a:off x="8658450" y="3810893"/>
            <a:ext cx="2853090" cy="24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efosa osaghae</dc:creator>
  <cp:lastModifiedBy>efosa osaghae</cp:lastModifiedBy>
  <cp:revision>1</cp:revision>
  <dcterms:created xsi:type="dcterms:W3CDTF">2026-03-16T19:00:16Z</dcterms:created>
  <dcterms:modified xsi:type="dcterms:W3CDTF">2026-03-16T19:13:49Z</dcterms:modified>
</cp:coreProperties>
</file>